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10058400" cx="7772400"/>
  <p:notesSz cx="6858000" cy="9144000"/>
  <p:embeddedFontLst>
    <p:embeddedFont>
      <p:font typeface="Poppins"/>
      <p:regular r:id="rId8"/>
      <p:bold r:id="rId9"/>
      <p:italic r:id="rId10"/>
      <p:boldItalic r:id="rId11"/>
    </p:embeddedFont>
    <p:embeddedFont>
      <p:font typeface="Covered By Your Grace"/>
      <p:regular r:id="rId12"/>
    </p:embeddedFont>
    <p:embeddedFont>
      <p:font typeface="Mali"/>
      <p:regular r:id="rId13"/>
      <p:bold r:id="rId14"/>
      <p:italic r:id="rId15"/>
      <p:boldItalic r:id="rId16"/>
    </p:embeddedFont>
    <p:embeddedFont>
      <p:font typeface="Baloo 2"/>
      <p:regular r:id="rId17"/>
      <p:bold r:id="rId18"/>
    </p:embeddedFont>
    <p:embeddedFont>
      <p:font typeface="Baloo 2 ExtraBold"/>
      <p:bold r:id="rId1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68">
          <p15:clr>
            <a:srgbClr val="A4A3A4"/>
          </p15:clr>
        </p15:guide>
        <p15:guide id="2" pos="244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68" orient="horz"/>
        <p:guide pos="2448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Poppins-boldItalic.fntdata"/><Relationship Id="rId10" Type="http://schemas.openxmlformats.org/officeDocument/2006/relationships/font" Target="fonts/Poppins-italic.fntdata"/><Relationship Id="rId13" Type="http://schemas.openxmlformats.org/officeDocument/2006/relationships/font" Target="fonts/Mali-regular.fntdata"/><Relationship Id="rId12" Type="http://schemas.openxmlformats.org/officeDocument/2006/relationships/font" Target="fonts/CoveredByYourGrac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Poppins-bold.fntdata"/><Relationship Id="rId15" Type="http://schemas.openxmlformats.org/officeDocument/2006/relationships/font" Target="fonts/Mali-italic.fntdata"/><Relationship Id="rId14" Type="http://schemas.openxmlformats.org/officeDocument/2006/relationships/font" Target="fonts/Mali-bold.fntdata"/><Relationship Id="rId17" Type="http://schemas.openxmlformats.org/officeDocument/2006/relationships/font" Target="fonts/Baloo2-regular.fntdata"/><Relationship Id="rId16" Type="http://schemas.openxmlformats.org/officeDocument/2006/relationships/font" Target="fonts/Mali-bold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Baloo2ExtraBold-bold.fntdata"/><Relationship Id="rId6" Type="http://schemas.openxmlformats.org/officeDocument/2006/relationships/slide" Target="slides/slide1.xml"/><Relationship Id="rId18" Type="http://schemas.openxmlformats.org/officeDocument/2006/relationships/font" Target="fonts/Baloo2-bold.fntdata"/><Relationship Id="rId7" Type="http://schemas.openxmlformats.org/officeDocument/2006/relationships/slide" Target="slides/slide2.xml"/><Relationship Id="rId8" Type="http://schemas.openxmlformats.org/officeDocument/2006/relationships/font" Target="fonts/Poppins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2104462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257cd70d655_0_0:notes"/>
          <p:cNvSpPr/>
          <p:nvPr>
            <p:ph idx="2" type="sldImg"/>
          </p:nvPr>
        </p:nvSpPr>
        <p:spPr>
          <a:xfrm>
            <a:off x="2104440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257cd70d65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latin typeface="Poppins"/>
                <a:ea typeface="Poppins"/>
                <a:cs typeface="Poppins"/>
                <a:sym typeface="Poppins"/>
              </a:rPr>
              <a:t>Laminate or display this in a tabletop acrylic sign holder.</a:t>
            </a:r>
            <a:endParaRPr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269643e2e0f_0_0:notes"/>
          <p:cNvSpPr/>
          <p:nvPr>
            <p:ph idx="2" type="sldImg"/>
          </p:nvPr>
        </p:nvSpPr>
        <p:spPr>
          <a:xfrm>
            <a:off x="2104462" y="685800"/>
            <a:ext cx="26496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269643e2e0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Print and cut out the prompts then adhere them to various items with glue or tape. You can use the provided prompts or edit them to make your own!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264952" y="1456058"/>
            <a:ext cx="7242600" cy="40140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264945" y="5542289"/>
            <a:ext cx="7242600" cy="155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264945" y="2163089"/>
            <a:ext cx="7242600" cy="3839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264945" y="6164351"/>
            <a:ext cx="7242600" cy="2543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264945" y="4206107"/>
            <a:ext cx="7242600" cy="164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264945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107540" y="2253729"/>
            <a:ext cx="3399900" cy="668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264945" y="1086507"/>
            <a:ext cx="2386800" cy="147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264945" y="2717440"/>
            <a:ext cx="2386800" cy="6217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16713" y="880293"/>
            <a:ext cx="5412600" cy="799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3886200" y="-244"/>
            <a:ext cx="3886200" cy="100584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25675" y="2411542"/>
            <a:ext cx="3438300" cy="2898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25675" y="5481569"/>
            <a:ext cx="3438300" cy="241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198575" y="1415969"/>
            <a:ext cx="3261600" cy="7226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264945" y="8273124"/>
            <a:ext cx="5099100" cy="11832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264945" y="870271"/>
            <a:ext cx="7242600" cy="111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264945" y="2253729"/>
            <a:ext cx="7242600" cy="6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7201589" y="9119180"/>
            <a:ext cx="466500" cy="76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6539" y="4556315"/>
            <a:ext cx="1692852" cy="1619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 rotWithShape="1">
          <a:blip r:embed="rId4">
            <a:alphaModFix/>
          </a:blip>
          <a:srcRect b="0" l="50561" r="0" t="0"/>
          <a:stretch/>
        </p:blipFill>
        <p:spPr>
          <a:xfrm>
            <a:off x="6226156" y="6402499"/>
            <a:ext cx="1024575" cy="2072375"/>
          </a:xfrm>
          <a:prstGeom prst="rect">
            <a:avLst/>
          </a:prstGeom>
          <a:noFill/>
          <a:ln>
            <a:noFill/>
          </a:ln>
        </p:spPr>
      </p:pic>
      <p:sp>
        <p:nvSpPr>
          <p:cNvPr id="56" name="Google Shape;56;p13"/>
          <p:cNvSpPr/>
          <p:nvPr/>
        </p:nvSpPr>
        <p:spPr>
          <a:xfrm flipH="1">
            <a:off x="3693000" y="3286099"/>
            <a:ext cx="3687600" cy="3116400"/>
          </a:xfrm>
          <a:prstGeom prst="cloudCallout">
            <a:avLst>
              <a:gd fmla="val -22521" name="adj1"/>
              <a:gd fmla="val 56552" name="adj2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3"/>
          <p:cNvSpPr txBox="1"/>
          <p:nvPr/>
        </p:nvSpPr>
        <p:spPr>
          <a:xfrm>
            <a:off x="3957590" y="3855463"/>
            <a:ext cx="3158400" cy="240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1C4587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What shadows will help tell your story? What colors do you want to use? </a:t>
            </a:r>
            <a:endParaRPr sz="1800">
              <a:solidFill>
                <a:srgbClr val="1C4587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FF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¿Qué sombras te ayudarán a contar tu historia? ¿Qué colores quieres usar?</a:t>
            </a:r>
            <a:endParaRPr sz="1800">
              <a:solidFill>
                <a:srgbClr val="FF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sp>
        <p:nvSpPr>
          <p:cNvPr id="58" name="Google Shape;58;p13"/>
          <p:cNvSpPr txBox="1"/>
          <p:nvPr>
            <p:ph type="title"/>
          </p:nvPr>
        </p:nvSpPr>
        <p:spPr>
          <a:xfrm>
            <a:off x="365825" y="401325"/>
            <a:ext cx="7049700" cy="5976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520">
                <a:solidFill>
                  <a:srgbClr val="1C4587"/>
                </a:solidFill>
                <a:latin typeface="Baloo 2 ExtraBold"/>
                <a:ea typeface="Baloo 2 ExtraBold"/>
                <a:cs typeface="Baloo 2 ExtraBold"/>
                <a:sym typeface="Baloo 2 ExtraBold"/>
              </a:rPr>
              <a:t>Create a story with shadows!</a:t>
            </a:r>
            <a:endParaRPr sz="3520">
              <a:solidFill>
                <a:srgbClr val="1C4587"/>
              </a:solidFill>
              <a:latin typeface="Baloo 2 ExtraBold"/>
              <a:ea typeface="Baloo 2 ExtraBold"/>
              <a:cs typeface="Baloo 2 ExtraBold"/>
              <a:sym typeface="Baloo 2 ExtraBold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 sz="3400">
                <a:solidFill>
                  <a:srgbClr val="FF0000"/>
                </a:solidFill>
                <a:latin typeface="Baloo 2"/>
                <a:ea typeface="Baloo 2"/>
                <a:cs typeface="Baloo 2"/>
                <a:sym typeface="Baloo 2"/>
              </a:rPr>
              <a:t>¡Crea una historia con sombras!</a:t>
            </a:r>
            <a:endParaRPr sz="4020">
              <a:solidFill>
                <a:srgbClr val="FF0000"/>
              </a:solidFill>
              <a:latin typeface="Baloo 2 ExtraBold"/>
              <a:ea typeface="Baloo 2 ExtraBold"/>
              <a:cs typeface="Baloo 2 ExtraBold"/>
              <a:sym typeface="Baloo 2 ExtraBold"/>
            </a:endParaRPr>
          </a:p>
        </p:txBody>
      </p:sp>
      <p:pic>
        <p:nvPicPr>
          <p:cNvPr id="59" name="Google Shape;59;p13"/>
          <p:cNvPicPr preferRelativeResize="0"/>
          <p:nvPr/>
        </p:nvPicPr>
        <p:blipFill rotWithShape="1">
          <a:blip r:embed="rId4">
            <a:alphaModFix/>
          </a:blip>
          <a:srcRect b="0" l="0" r="43359" t="18287"/>
          <a:stretch/>
        </p:blipFill>
        <p:spPr>
          <a:xfrm>
            <a:off x="640270" y="8323747"/>
            <a:ext cx="958825" cy="13833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/>
          <p:nvPr/>
        </p:nvSpPr>
        <p:spPr>
          <a:xfrm>
            <a:off x="838950" y="6133200"/>
            <a:ext cx="3897300" cy="2072400"/>
          </a:xfrm>
          <a:prstGeom prst="cloudCallout">
            <a:avLst>
              <a:gd fmla="val -33147" name="adj1"/>
              <a:gd fmla="val 63579" name="adj2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3"/>
          <p:cNvSpPr txBox="1"/>
          <p:nvPr/>
        </p:nvSpPr>
        <p:spPr>
          <a:xfrm>
            <a:off x="1346472" y="6627447"/>
            <a:ext cx="33177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1C4587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Remember when we…?</a:t>
            </a:r>
            <a:endParaRPr sz="2000">
              <a:solidFill>
                <a:srgbClr val="1C4587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>
                <a:solidFill>
                  <a:srgbClr val="FF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 ¿Recuerdas cuando nosotros…?</a:t>
            </a:r>
            <a:endParaRPr sz="2000">
              <a:solidFill>
                <a:srgbClr val="FF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  <p:sp>
        <p:nvSpPr>
          <p:cNvPr id="62" name="Google Shape;62;p13"/>
          <p:cNvSpPr/>
          <p:nvPr/>
        </p:nvSpPr>
        <p:spPr>
          <a:xfrm>
            <a:off x="803751" y="1831802"/>
            <a:ext cx="3091500" cy="2526300"/>
          </a:xfrm>
          <a:prstGeom prst="cloudCallout">
            <a:avLst>
              <a:gd fmla="val -12671" name="adj1"/>
              <a:gd fmla="val 60852" name="adj2"/>
            </a:avLst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3"/>
          <p:cNvSpPr txBox="1"/>
          <p:nvPr/>
        </p:nvSpPr>
        <p:spPr>
          <a:xfrm>
            <a:off x="1248682" y="2217593"/>
            <a:ext cx="2564100" cy="1754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1C4587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Use the materials to create a family story with shadows!</a:t>
            </a:r>
            <a:endParaRPr sz="1700">
              <a:solidFill>
                <a:srgbClr val="1C4587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>
              <a:latin typeface="Covered By Your Grace"/>
              <a:ea typeface="Covered By Your Grace"/>
              <a:cs typeface="Covered By Your Grace"/>
              <a:sym typeface="Covered By Your Grac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FF0000"/>
                </a:solidFill>
                <a:latin typeface="Covered By Your Grace"/>
                <a:ea typeface="Covered By Your Grace"/>
                <a:cs typeface="Covered By Your Grace"/>
                <a:sym typeface="Covered By Your Grace"/>
              </a:rPr>
              <a:t>¡Usa los materiales para crear una historia familiar con sombras!</a:t>
            </a:r>
            <a:endParaRPr sz="1700">
              <a:solidFill>
                <a:srgbClr val="FF0000"/>
              </a:solidFill>
              <a:latin typeface="Covered By Your Grace"/>
              <a:ea typeface="Covered By Your Grace"/>
              <a:cs typeface="Covered By Your Grace"/>
              <a:sym typeface="Covered By Your Grac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4"/>
          <p:cNvSpPr txBox="1"/>
          <p:nvPr/>
        </p:nvSpPr>
        <p:spPr>
          <a:xfrm>
            <a:off x="779550" y="965500"/>
            <a:ext cx="2589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What happens to the shadows when you move this?</a:t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¿Qué pasa con las sombras cuando mueves esta?</a:t>
            </a:r>
            <a:endParaRPr b="1" sz="1800"/>
          </a:p>
        </p:txBody>
      </p:sp>
      <p:sp>
        <p:nvSpPr>
          <p:cNvPr id="69" name="Google Shape;69;p14"/>
          <p:cNvSpPr txBox="1"/>
          <p:nvPr/>
        </p:nvSpPr>
        <p:spPr>
          <a:xfrm>
            <a:off x="2480700" y="7747325"/>
            <a:ext cx="28110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Remember when we…?</a:t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 </a:t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¿Recuerdas cuando nosotros…?</a:t>
            </a:r>
            <a:endParaRPr b="1" sz="1800"/>
          </a:p>
        </p:txBody>
      </p:sp>
      <p:sp>
        <p:nvSpPr>
          <p:cNvPr id="70" name="Google Shape;70;p14"/>
          <p:cNvSpPr txBox="1"/>
          <p:nvPr/>
        </p:nvSpPr>
        <p:spPr>
          <a:xfrm>
            <a:off x="2074050" y="4076700"/>
            <a:ext cx="3624300" cy="295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Create a story with this shadow!</a:t>
            </a:r>
            <a:endParaRPr b="1" sz="15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Where do I live?</a:t>
            </a:r>
            <a:endParaRPr b="1" sz="15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Who are my friends?</a:t>
            </a:r>
            <a:endParaRPr b="1" sz="15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What do I like to do with my friends?</a:t>
            </a:r>
            <a:endParaRPr b="1" sz="15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5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¡Crea una historia familiar con sombras!</a:t>
            </a:r>
            <a:endParaRPr b="1" sz="1500">
              <a:solidFill>
                <a:srgbClr val="FF0000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¿Donde vivo?</a:t>
            </a:r>
            <a:endParaRPr b="1" sz="1500">
              <a:solidFill>
                <a:srgbClr val="FF0000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¿Quiénes son mis amigos?</a:t>
            </a:r>
            <a:endParaRPr b="1" sz="1500">
              <a:solidFill>
                <a:srgbClr val="FF0000"/>
              </a:solidFill>
              <a:latin typeface="Mali"/>
              <a:ea typeface="Mali"/>
              <a:cs typeface="Mali"/>
              <a:sym typeface="Mali"/>
            </a:endParaRPr>
          </a:p>
          <a:p>
            <a:pPr indent="-323850" lvl="0" marL="457200" rtl="0" algn="l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ts val="1500"/>
              <a:buFont typeface="Mali"/>
              <a:buChar char="●"/>
            </a:pPr>
            <a:r>
              <a:rPr b="1" lang="en" sz="15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¿Qué me gusta hacer con mis amigos?</a:t>
            </a:r>
            <a:endParaRPr b="1" sz="1500">
              <a:solidFill>
                <a:srgbClr val="FF0000"/>
              </a:solidFill>
              <a:latin typeface="Mali"/>
              <a:ea typeface="Mali"/>
              <a:cs typeface="Mali"/>
              <a:sym typeface="Mali"/>
            </a:endParaRPr>
          </a:p>
        </p:txBody>
      </p:sp>
      <p:sp>
        <p:nvSpPr>
          <p:cNvPr id="71" name="Google Shape;71;p14"/>
          <p:cNvSpPr txBox="1"/>
          <p:nvPr/>
        </p:nvSpPr>
        <p:spPr>
          <a:xfrm>
            <a:off x="4300550" y="965500"/>
            <a:ext cx="25890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C4587"/>
                </a:solidFill>
                <a:latin typeface="Mali"/>
                <a:ea typeface="Mali"/>
                <a:cs typeface="Mali"/>
                <a:sym typeface="Mali"/>
              </a:rPr>
              <a:t>What happens to the shadows when you move this?</a:t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rgbClr val="1C4587"/>
              </a:solidFill>
              <a:latin typeface="Mali"/>
              <a:ea typeface="Mali"/>
              <a:cs typeface="Mali"/>
              <a:sym typeface="Mali"/>
            </a:endParaRPr>
          </a:p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FF0000"/>
                </a:solidFill>
                <a:latin typeface="Mali"/>
                <a:ea typeface="Mali"/>
                <a:cs typeface="Mali"/>
                <a:sym typeface="Mali"/>
              </a:rPr>
              <a:t>¿Qué pasa con las sombras cuando mueves esta?</a:t>
            </a:r>
            <a:endParaRPr b="1" sz="18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